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  <pc:docChgLst>
    <pc:chgData name="EIMAN RASHED ALSHAMSI" userId="dec239b1-2d6a-4770-b3dd-fd18c7da4f7b" providerId="ADAL" clId="{991343FB-F319-4783-9567-18796D102259}"/>
    <pc:docChg chg="delSld">
      <pc:chgData name="EIMAN RASHED ALSHAMSI" userId="dec239b1-2d6a-4770-b3dd-fd18c7da4f7b" providerId="ADAL" clId="{991343FB-F319-4783-9567-18796D102259}" dt="2023-09-11T04:05:35.700" v="0" actId="47"/>
      <pc:docMkLst>
        <pc:docMk/>
      </pc:docMkLst>
      <pc:sldChg chg="del">
        <pc:chgData name="EIMAN RASHED ALSHAMSI" userId="dec239b1-2d6a-4770-b3dd-fd18c7da4f7b" providerId="ADAL" clId="{991343FB-F319-4783-9567-18796D102259}" dt="2023-09-11T04:05:35.700" v="0" actId="47"/>
        <pc:sldMkLst>
          <pc:docMk/>
          <pc:sldMk cId="1204334590" sldId="3318"/>
        </pc:sldMkLst>
      </pc:sldChg>
      <pc:sldMasterChg chg="delSldLayout">
        <pc:chgData name="EIMAN RASHED ALSHAMSI" userId="dec239b1-2d6a-4770-b3dd-fd18c7da4f7b" providerId="ADAL" clId="{991343FB-F319-4783-9567-18796D102259}" dt="2023-09-11T04:05:35.700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991343FB-F319-4783-9567-18796D102259}" dt="2023-09-11T04:05:35.700" v="0" actId="47"/>
          <pc:sldLayoutMkLst>
            <pc:docMk/>
            <pc:sldMasterMk cId="2144236914" sldId="2147483660"/>
            <pc:sldLayoutMk cId="2226940517" sldId="214748366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26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991328" y="548877"/>
            <a:ext cx="173637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التاسع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155819" y="3754220"/>
            <a:ext cx="474841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قيام الطالب باستخدام احد الاساليب لطرح سؤال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4992725" y="379479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يُطبق أسلوب طرح الأسئلة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أساليب طرح الاسئلة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6B6F5E6-DD89-63ED-CB88-40694D6A3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3210" y="2117636"/>
            <a:ext cx="5715000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3103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2023-09-11T04:05:37Z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